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52" autoAdjust="0"/>
  </p:normalViewPr>
  <p:slideViewPr>
    <p:cSldViewPr>
      <p:cViewPr varScale="1">
        <p:scale>
          <a:sx n="67" d="100"/>
          <a:sy n="67" d="100"/>
        </p:scale>
        <p:origin x="-147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71570" y="3244334"/>
            <a:ext cx="2200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TECHNOLOGIES USED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70366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5105400"/>
            <a:ext cx="34290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Name: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Prabhash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sharma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pPr algn="ctr"/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Reg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No. :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11908606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643" r="17300" b="4952"/>
          <a:stretch/>
        </p:blipFill>
        <p:spPr bwMode="auto">
          <a:xfrm>
            <a:off x="0" y="0"/>
            <a:ext cx="92201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336" r="17473" b="587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53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643" r="17300" b="4646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59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949" r="17300" b="5564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4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949" r="17300" b="4646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88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337" r="17473" b="464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47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643" r="17300" b="495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643" r="17300" b="4646"/>
          <a:stretch/>
        </p:blipFill>
        <p:spPr bwMode="auto">
          <a:xfrm>
            <a:off x="0" y="0"/>
            <a:ext cx="9144000" cy="685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2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4" t="9337" r="17300" b="4952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57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643" r="17473" b="4952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748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5" t="9365" r="17648" b="445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18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9490" r="17218" b="6284"/>
          <a:stretch/>
        </p:blipFill>
        <p:spPr bwMode="auto">
          <a:xfrm>
            <a:off x="0" y="0"/>
            <a:ext cx="9144000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9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4" t="9184" r="17304" b="4798"/>
          <a:stretch/>
        </p:blipFill>
        <p:spPr bwMode="auto">
          <a:xfrm>
            <a:off x="0" y="0"/>
            <a:ext cx="9144000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7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863" r="17383" b="4855"/>
          <a:stretch/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642" r="17555" b="489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25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t="9470" r="17344" b="4665"/>
          <a:stretch/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0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t="9471" r="17698" b="5296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1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6" t="9469" r="17423" b="4882"/>
          <a:stretch/>
        </p:blipFill>
        <p:spPr bwMode="auto">
          <a:xfrm>
            <a:off x="0" y="0"/>
            <a:ext cx="9144000" cy="695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5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337" r="17472" b="464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80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5" t="9949" r="17473" b="464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5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2" t="10561" r="17128" b="4953"/>
          <a:stretch/>
        </p:blipFill>
        <p:spPr bwMode="auto">
          <a:xfrm>
            <a:off x="0" y="152400"/>
            <a:ext cx="9144000" cy="6705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0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9643" r="17300" b="5565"/>
          <a:stretch/>
        </p:blipFill>
        <p:spPr bwMode="auto">
          <a:xfrm>
            <a:off x="-76200" y="0"/>
            <a:ext cx="92202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78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</Words>
  <Application>Microsoft Office PowerPoint</Application>
  <PresentationFormat>On-screen Show (4:3)</PresentationFormat>
  <Paragraphs>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Rajbahadur</dc:creator>
  <cp:lastModifiedBy>Rajbahadur</cp:lastModifiedBy>
  <cp:revision>11</cp:revision>
  <dcterms:created xsi:type="dcterms:W3CDTF">2006-08-16T00:00:00Z</dcterms:created>
  <dcterms:modified xsi:type="dcterms:W3CDTF">2020-11-02T10:50:58Z</dcterms:modified>
</cp:coreProperties>
</file>